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3" r:id="rId3"/>
    <p:sldId id="332" r:id="rId4"/>
    <p:sldId id="310" r:id="rId5"/>
    <p:sldId id="311" r:id="rId6"/>
    <p:sldId id="336" r:id="rId7"/>
    <p:sldId id="293" r:id="rId8"/>
    <p:sldId id="317" r:id="rId9"/>
    <p:sldId id="331" r:id="rId10"/>
    <p:sldId id="301" r:id="rId11"/>
    <p:sldId id="318" r:id="rId12"/>
    <p:sldId id="274" r:id="rId13"/>
    <p:sldId id="337" r:id="rId14"/>
    <p:sldId id="329" r:id="rId15"/>
    <p:sldId id="330" r:id="rId16"/>
    <p:sldId id="319" r:id="rId17"/>
    <p:sldId id="338" r:id="rId18"/>
    <p:sldId id="320" r:id="rId19"/>
    <p:sldId id="321" r:id="rId20"/>
    <p:sldId id="291" r:id="rId21"/>
    <p:sldId id="288" r:id="rId22"/>
    <p:sldId id="313" r:id="rId23"/>
    <p:sldId id="326" r:id="rId24"/>
    <p:sldId id="285" r:id="rId25"/>
  </p:sldIdLst>
  <p:sldSz cx="12192000" cy="6858000"/>
  <p:notesSz cx="7023100" cy="93091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Alberto Medrano Castillo" userId="cd4e15758364e1f0" providerId="LiveId" clId="{E0A0CED8-FC02-45E5-90A2-68F102872DCE}"/>
    <pc:docChg chg="addSld modSld">
      <pc:chgData name="Mario Alberto Medrano Castillo" userId="cd4e15758364e1f0" providerId="LiveId" clId="{E0A0CED8-FC02-45E5-90A2-68F102872DCE}" dt="2026-10-15T06:52:52.592" v="2"/>
      <pc:docMkLst>
        <pc:docMk/>
      </pc:docMkLst>
      <pc:sldChg chg="addSp modSp new mod">
        <pc:chgData name="Mario Alberto Medrano Castillo" userId="cd4e15758364e1f0" providerId="LiveId" clId="{E0A0CED8-FC02-45E5-90A2-68F102872DCE}" dt="2026-10-15T06:52:52.592" v="2"/>
        <pc:sldMkLst>
          <pc:docMk/>
          <pc:sldMk cId="3299355446" sldId="338"/>
        </pc:sldMkLst>
        <pc:picChg chg="add mod">
          <ac:chgData name="Mario Alberto Medrano Castillo" userId="cd4e15758364e1f0" providerId="LiveId" clId="{E0A0CED8-FC02-45E5-90A2-68F102872DCE}" dt="2026-10-15T06:52:52.592" v="2"/>
          <ac:picMkLst>
            <pc:docMk/>
            <pc:sldMk cId="3299355446" sldId="338"/>
            <ac:picMk id="3" creationId="{4078E205-8A9C-5026-A9A3-B3686F4661F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36146-8649-ACFD-4FC9-C9D15F4FD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CDB363-D9DF-16FD-4902-A057EBCE7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A222EA-26C6-2118-3C05-1785E6E9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131EBB-36EC-D5DC-EDAE-C6AB51C41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02E1C0-C3E8-024E-3E61-38593A41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82564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81EC5-5606-2386-153C-A26C88C2D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63B390-ED18-7372-16B6-ABEEED9D2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0F8F8E-E5D6-BDF6-E5AF-39EEB5F1F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B91302-1AB2-3740-72A7-9239A8AE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5C9133-3D54-ECB5-8600-480BC3070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76503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6CB010-7287-5A5B-7CFB-B6A836CF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8031A8-CA51-619B-696D-52EDA6754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6C37AE-F956-6B8D-0A57-6E4CACE0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D45177-04A5-5DC6-0837-A37DCF834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21F07D-5C5D-D99E-41F9-507B2502D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65665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13F69-C0E6-3E9A-F26B-5217E407A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BC1F89-6F6D-1DC2-4084-3C4041A4B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1A9114-050F-4BBD-C241-C0F884324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9E6161-3462-2810-5180-853148C1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1024AD-7F88-6AC9-C9D2-A4A613C0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D118AC-EB17-49E2-84B8-41686E4A5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8784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A1FA6-482F-4D0A-3093-4CA4277FE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CF91AF-612D-97C9-5379-747864FA2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A434A4-EFE5-60BC-9B8E-3DE323E23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D9C5309-0627-8000-5813-4485979A0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AB3812B-8A6C-EF21-F01A-C4D9B98FB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7F3A97-B839-D8A9-28BF-8D5DBA88A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482785-5AE5-6B7A-AF50-FC64C4F0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8FC866F-CDA5-C8B1-2CFB-10B9CEAC0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955538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50FFC-406B-2372-99A8-7D32E26DB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1555D7-A417-BA50-1D03-3081DE772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A9C1CF8-D580-6CC4-6E2C-57035E29A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1CD67BD-69C0-07FB-04CA-4EA14D99C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27171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16A0B68-0E5E-47ED-7AC0-3419565B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48E136-9905-8726-1999-CEF1C2C89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0B6A8F-08DD-A521-BCAD-7F6E0046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221074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C3BBD-8FAC-CBAD-81C2-9C112E722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AB9C74-B8F9-1DBA-F5BD-A38EC2476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6A531E-DB7F-ADA2-CFC1-701F309B3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4808E5-07F1-2394-2D48-A1DB4BE71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7A661D-0880-40C1-7CD8-2CCF3325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57271C-4C0F-13AB-95A5-16A09EB98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08914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5ACE2-5811-68AC-E955-1B60D3642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359B53-18BF-5FB4-8DA1-BCEC4E185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80216A7-D2E9-7C9B-D0E6-43FA7BC2E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9CA4B2-848E-190F-0A0C-880F862F0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EBD65B-CD0D-01D9-A635-CB794EDA1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C4E1BD8-22F6-D6BC-5CA9-1B3952EC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05417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071E62-7AD8-CF9D-C682-519B4D894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267804-8697-7D62-B8CC-463A816FEE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644DB57-126C-8FA6-31B9-C8EAF0E36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FBA78E-1C64-BCE0-EBF2-B800077E5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95D9FB-89C8-3D20-B0A9-D3956CF50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9613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E971DC-3191-D309-ABB5-2814C1433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84AF14-476A-ADD9-8B6B-AC69DB9E1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6A3117-FAF8-7ABE-4E48-56F945B56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C1219F-9DAF-56B8-0915-6CABFB4D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DE60F1-0EEE-15ED-FDEC-65F8D8E7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452860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ADB320-D9A0-46E9-49AF-D653546D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1ED666-43E4-163C-1CD7-1584159EE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2BE4F7-B308-A8F0-05CD-FB6EBBDA97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43C10-B011-4BDD-8D91-0949F08231CB}" type="datetimeFigureOut">
              <a:rPr lang="es-NI" smtClean="0"/>
              <a:t>15/10/2026</a:t>
            </a:fld>
            <a:endParaRPr lang="es-NI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A677F7-3479-A82B-18FF-3B60C4DB2F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8A8BE2-6928-4259-143E-E7DD086BE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4FE5B8-4200-4DD2-88E1-C14015136352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614277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FA498AC-CB16-E338-6EFC-87E728FAC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55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650B4-C35B-6E82-1210-C91E57440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6595C23-43C7-0373-15CF-BFF7A7DA0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194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0BCB3-6D58-4036-2834-CFB77D3FE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8188F1E-41F4-F1AE-72D9-4CD53B87F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61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1A1E7D-B32F-7262-30EC-3CCC4B4B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63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AC19B9-D0C1-EB53-D26C-0C74936A4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17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C4E0C41-A9A5-E958-FF48-34AF90E5C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1829A3E-667A-6DF3-D7AD-64AD64102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5121"/>
            <a:ext cx="4667901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2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0826DC3-7AE2-7EFF-D110-0B336BFB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19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4F26228-070F-44CB-8455-4A1505C1D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05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59F5E5-CFA0-D7DD-96E6-561C69A3F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98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5061A23-811D-BF30-898B-1816D5F99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6490CE0-0462-D343-3347-F1F2C3221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05121"/>
            <a:ext cx="4667901" cy="87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86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5B105E8-2EDA-2A4F-0994-F38DE62C7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80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FCD152-4520-A6C8-48CA-C53FE276B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92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6EC1100-BE97-BF54-59A4-8802F2CB0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51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7BE682-9B10-12F8-42D8-3BAA1098F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68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9C9E1A-5C0F-14C9-90B3-854EA0FF1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91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BAF1910-8249-A874-0FFF-1835B0E42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70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78E205-8A9C-5026-A9A3-B3686F466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55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B62F508-C602-D2A1-9CDD-C8A7AF100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14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09C80BF-EF76-C3FE-9485-EDF0743DC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37C1F3-3CCC-BBB8-0EC6-C72E756A0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30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90F73D0-374B-526B-8EC7-5450BF124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37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FBB20A0-CDAC-D958-68BC-B5048A6CA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87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D530F-11A5-C619-8EE3-821197DA2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A97A91-CC08-F9E4-3912-2A6EA8B13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20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4E374BB-0D6D-8BF7-CE47-D90182CCA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4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0</Words>
  <Application>Microsoft Office PowerPoint</Application>
  <PresentationFormat>Panorámica</PresentationFormat>
  <Paragraphs>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 Alberto Medrano Castillo</dc:creator>
  <cp:lastModifiedBy>Mario Alberto Medrano Castillo</cp:lastModifiedBy>
  <cp:revision>12</cp:revision>
  <cp:lastPrinted>2026-07-31T14:54:03Z</cp:lastPrinted>
  <dcterms:created xsi:type="dcterms:W3CDTF">2026-07-30T22:49:07Z</dcterms:created>
  <dcterms:modified xsi:type="dcterms:W3CDTF">2026-10-15T06:52:54Z</dcterms:modified>
</cp:coreProperties>
</file>